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9" r:id="rId2"/>
    <p:sldMasterId id="2147483694" r:id="rId3"/>
    <p:sldMasterId id="2147483699" r:id="rId4"/>
    <p:sldMasterId id="2147483704" r:id="rId5"/>
    <p:sldMasterId id="2147483709" r:id="rId6"/>
    <p:sldMasterId id="2147483714" r:id="rId7"/>
  </p:sldMasterIdLst>
  <p:notesMasterIdLst>
    <p:notesMasterId r:id="rId23"/>
  </p:notesMasterIdLst>
  <p:sldIdLst>
    <p:sldId id="316" r:id="rId8"/>
    <p:sldId id="317" r:id="rId9"/>
    <p:sldId id="318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1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1055005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2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05924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等线"/>
              </a:rPr>
              <a:pPr/>
              <a:t>6</a:t>
            </a:fld>
            <a:endParaRPr lang="zh-CN" altLang="en-US">
              <a:solidFill>
                <a:prstClr val="black"/>
              </a:solidFill>
              <a:latin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3322282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E283F-B3AF-469D-8F3A-37D79748D82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4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14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193958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83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477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439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783183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957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02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83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79060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79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320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8888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441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2071995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35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82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8436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0526003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06863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3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68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20707" y="6453932"/>
            <a:ext cx="581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78981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89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1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jp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jp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jp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jp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15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1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3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53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6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04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9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2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tags" Target="../tags/tag36.xml"/><Relationship Id="rId18" Type="http://schemas.openxmlformats.org/officeDocument/2006/relationships/tags" Target="../tags/tag41.xml"/><Relationship Id="rId3" Type="http://schemas.openxmlformats.org/officeDocument/2006/relationships/tags" Target="../tags/tag26.xml"/><Relationship Id="rId21" Type="http://schemas.openxmlformats.org/officeDocument/2006/relationships/slideLayout" Target="../slideLayouts/slideLayout20.xml"/><Relationship Id="rId7" Type="http://schemas.openxmlformats.org/officeDocument/2006/relationships/tags" Target="../tags/tag30.xml"/><Relationship Id="rId12" Type="http://schemas.openxmlformats.org/officeDocument/2006/relationships/tags" Target="../tags/tag35.xml"/><Relationship Id="rId17" Type="http://schemas.openxmlformats.org/officeDocument/2006/relationships/tags" Target="../tags/tag40.xml"/><Relationship Id="rId2" Type="http://schemas.openxmlformats.org/officeDocument/2006/relationships/tags" Target="../tags/tag25.xml"/><Relationship Id="rId16" Type="http://schemas.openxmlformats.org/officeDocument/2006/relationships/tags" Target="../tags/tag39.xml"/><Relationship Id="rId20" Type="http://schemas.openxmlformats.org/officeDocument/2006/relationships/tags" Target="../tags/tag43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tags" Target="../tags/tag34.xml"/><Relationship Id="rId5" Type="http://schemas.openxmlformats.org/officeDocument/2006/relationships/tags" Target="../tags/tag28.xml"/><Relationship Id="rId15" Type="http://schemas.openxmlformats.org/officeDocument/2006/relationships/tags" Target="../tags/tag38.xml"/><Relationship Id="rId23" Type="http://schemas.openxmlformats.org/officeDocument/2006/relationships/image" Target="../media/image3.jpeg"/><Relationship Id="rId10" Type="http://schemas.openxmlformats.org/officeDocument/2006/relationships/tags" Target="../tags/tag33.xml"/><Relationship Id="rId19" Type="http://schemas.openxmlformats.org/officeDocument/2006/relationships/tags" Target="../tags/tag42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tags" Target="../tags/tag37.xml"/><Relationship Id="rId2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8418735" y="5282120"/>
            <a:ext cx="610854" cy="684785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259757" y="2593788"/>
            <a:ext cx="2118850" cy="1632306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5876480" y="832554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5854227" y="802308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6298505" y="111836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6284245" y="110237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5892466" y="13704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5878206" y="13544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5455143" y="1648650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5440883" y="1632664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5010697" y="13856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4996437" y="13696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4343316" y="876039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7151405" y="168324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7816875" y="1462493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6445425" y="171283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7021617" y="1076062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5078326" y="1076771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5609487" y="1407235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5073389" y="1695072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337" y="2235401"/>
            <a:ext cx="3750619" cy="223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4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71323"/>
            <a:ext cx="2514599" cy="932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99062" y="1284768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مقالات انتشار یافته در پنج سال گذشته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322325" y="2382014"/>
          <a:ext cx="8497063" cy="333791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19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3887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4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65729"/>
            <a:ext cx="2286000" cy="978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860298" y="1324103"/>
            <a:ext cx="7118603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dirty="0">
                <a:solidFill>
                  <a:prstClr val="black"/>
                </a:solidFill>
                <a:cs typeface="B Titr" panose="00000700000000000000" pitchFamily="2" charset="-78"/>
              </a:rPr>
              <a:t>مقالات مشترک با سایر دانشگاه ها و موسسات داخلی و خارجی در پنج سال گذشته</a:t>
            </a: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2025332"/>
              </p:ext>
            </p:extLst>
          </p:nvPr>
        </p:nvGraphicFramePr>
        <p:xfrm>
          <a:off x="370333" y="2209798"/>
          <a:ext cx="8373617" cy="3505201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18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5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2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5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دانشگاه همکار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1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(مسول ) 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395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50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7012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83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28600"/>
            <a:ext cx="2438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109069" y="1295400"/>
            <a:ext cx="269519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en-US" sz="3000" b="1" dirty="0">
                <a:solidFill>
                  <a:prstClr val="black"/>
                </a:solidFill>
                <a:cs typeface="B Titr" panose="00000700000000000000" pitchFamily="2" charset="-78"/>
              </a:rPr>
              <a:t>H- index</a:t>
            </a:r>
            <a:endParaRPr lang="fa-IR" sz="30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/>
        </p:nvGraphicFramePr>
        <p:xfrm>
          <a:off x="5431535" y="2537460"/>
          <a:ext cx="3494156" cy="94994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8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9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نام و نام خانوادگی موسس</a:t>
                      </a:r>
                      <a:endParaRPr lang="en-US" sz="11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 </a:t>
                      </a:r>
                      <a:endParaRPr lang="en-US" sz="11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9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100" dirty="0">
                          <a:cs typeface="B Nazanin" panose="00000400000000000000" pitchFamily="2" charset="-78"/>
                        </a:rPr>
                        <a:t>1</a:t>
                      </a:r>
                      <a:r>
                        <a:rPr lang="fa-IR" sz="1100" dirty="0"/>
                        <a:t>	</a:t>
                      </a:r>
                      <a:endParaRPr lang="en-US" sz="11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1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endParaRPr lang="en-US" sz="3000" i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Left Arrow 3"/>
          <p:cNvSpPr/>
          <p:nvPr/>
        </p:nvSpPr>
        <p:spPr>
          <a:xfrm>
            <a:off x="5431536" y="4080510"/>
            <a:ext cx="2475739" cy="1165860"/>
          </a:xfrm>
          <a:prstGeom prst="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ارائه مستند تایید کننده</a:t>
            </a:r>
            <a:endParaRPr lang="en-US" sz="1200" b="1" dirty="0">
              <a:solidFill>
                <a:prstClr val="white"/>
              </a:solidFill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 </a:t>
            </a:r>
            <a:r>
              <a:rPr lang="en-US" sz="900" b="1" dirty="0">
                <a:solidFill>
                  <a:prstClr val="white"/>
                </a:solidFill>
                <a:cs typeface="B Nazanin" panose="00000400000000000000" pitchFamily="2" charset="-78"/>
              </a:rPr>
              <a:t>H index </a:t>
            </a:r>
            <a:r>
              <a:rPr lang="fa-IR" sz="1200" b="1" dirty="0">
                <a:solidFill>
                  <a:prstClr val="white"/>
                </a:solidFill>
                <a:cs typeface="B Nazanin" panose="00000400000000000000" pitchFamily="2" charset="-78"/>
              </a:rPr>
              <a:t> در پایگاه </a:t>
            </a:r>
            <a:r>
              <a:rPr lang="en-US" sz="900" b="1" dirty="0">
                <a:solidFill>
                  <a:prstClr val="white"/>
                </a:solidFill>
                <a:cs typeface="B Nazanin" panose="00000400000000000000" pitchFamily="2" charset="-78"/>
              </a:rPr>
              <a:t>Scopus</a:t>
            </a:r>
            <a:endParaRPr lang="en-US" sz="1200" b="1" dirty="0">
              <a:solidFill>
                <a:prstClr val="white"/>
              </a:solidFill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229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0824"/>
            <a:ext cx="2438400" cy="925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070463" y="1090659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طرح های تحقیقاتی در سه سال اخیر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/>
        </p:nvGraphicFramePr>
        <p:xfrm>
          <a:off x="377189" y="2402587"/>
          <a:ext cx="8359902" cy="3538318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682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3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86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طرح تحقيقاتي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تصويب 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پايان 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مجری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همکار اصلی</a:t>
                      </a:r>
                      <a:endParaRPr lang="en-US" sz="11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08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62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52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3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79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900" b="1" dirty="0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en-US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87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10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228600"/>
            <a:ext cx="2179744" cy="83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86000" y="1181183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پایان نامه در سه سال اخیر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322325" y="2382014"/>
          <a:ext cx="8497063" cy="333791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1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19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9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14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81000"/>
            <a:ext cx="2362200" cy="823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53118" y="1371600"/>
            <a:ext cx="7809164" cy="12109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تصویر نامه </a:t>
            </a:r>
            <a:r>
              <a:rPr lang="fa-IR" sz="2100" dirty="0">
                <a:solidFill>
                  <a:srgbClr val="FF0000"/>
                </a:solidFill>
                <a:cs typeface="B Titr" panose="00000700000000000000" pitchFamily="2" charset="-78"/>
              </a:rPr>
              <a:t>رئیس دانشگاه</a:t>
            </a:r>
            <a:r>
              <a:rPr lang="fa-IR" sz="2100" dirty="0">
                <a:solidFill>
                  <a:prstClr val="black"/>
                </a:solidFill>
                <a:cs typeface="B Titr" panose="00000700000000000000" pitchFamily="2" charset="-78"/>
              </a:rPr>
              <a:t>/ سازمان مبنی بر درخواست تغییر اعضای هیات موسس مرکز تحقیقاتی....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8" y="64144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94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6" y="77366"/>
            <a:ext cx="1227542" cy="739307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63935" y="3962400"/>
            <a:ext cx="8327572" cy="76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b="1" dirty="0">
                <a:solidFill>
                  <a:srgbClr val="002060"/>
                </a:solidFill>
                <a:cs typeface="B Nazanin" panose="00000400000000000000" pitchFamily="2" charset="-78"/>
              </a:rPr>
              <a:t>مرکز تحقیقات ......</a:t>
            </a:r>
            <a:endParaRPr lang="en-US" sz="105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63935" y="1852663"/>
            <a:ext cx="8327571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000" dirty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000" dirty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8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47493" y="1295400"/>
            <a:ext cx="1544013" cy="473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dirty="0">
                <a:solidFill>
                  <a:srgbClr val="002060"/>
                </a:solidFill>
                <a:cs typeface="B Titr" panose="00000700000000000000" pitchFamily="2" charset="-78"/>
              </a:rPr>
              <a:t>دانشگاه متقاضی</a:t>
            </a:r>
            <a:r>
              <a:rPr lang="en-US" dirty="0">
                <a:solidFill>
                  <a:srgbClr val="002060"/>
                </a:solidFill>
                <a:cs typeface="B Titr" panose="00000700000000000000" pitchFamily="2" charset="-78"/>
              </a:rPr>
              <a:t>:</a:t>
            </a:r>
            <a:endParaRPr lang="en-US" sz="8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56815" y="3357723"/>
            <a:ext cx="1643400" cy="4732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dirty="0">
                <a:solidFill>
                  <a:srgbClr val="002060"/>
                </a:solidFill>
                <a:cs typeface="B Titr" panose="00000700000000000000" pitchFamily="2" charset="-78"/>
              </a:rPr>
              <a:t>نام مرکز تحقیقات:</a:t>
            </a:r>
            <a:endParaRPr lang="en-US" sz="8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11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17436"/>
            <a:ext cx="2514599" cy="949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33400" y="2286000"/>
            <a:ext cx="7990114" cy="37735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400" b="1" dirty="0">
                <a:solidFill>
                  <a:srgbClr val="002060"/>
                </a:solidFill>
                <a:cs typeface="B Nazanin" panose="00000400000000000000" pitchFamily="2" charset="-78"/>
              </a:rPr>
              <a:t>..........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61819" y="1184766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علت تغییر عضو/ اعضای هیات موسس</a:t>
            </a:r>
            <a:endParaRPr lang="en-US" sz="9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32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76200"/>
            <a:ext cx="22860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5132" y="2249424"/>
          <a:ext cx="8641084" cy="3224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0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77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2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261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2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848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1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1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1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280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6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5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6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295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7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8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227542" cy="739307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193473" y="1083489"/>
            <a:ext cx="4724401" cy="8122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</a:t>
            </a:r>
            <a:r>
              <a:rPr lang="fa-IR" sz="2100" dirty="0">
                <a:solidFill>
                  <a:srgbClr val="FF0000"/>
                </a:solidFill>
                <a:cs typeface="B Titr" panose="00000700000000000000" pitchFamily="2" charset="-78"/>
              </a:rPr>
              <a:t>موسس فعلی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400" u="sng" dirty="0">
                <a:cs typeface="B Zar" pitchFamily="2" charset="-78"/>
              </a:rPr>
              <a:t>(مشخصات اعضا مورد نظر برای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تغییر</a:t>
            </a:r>
            <a:r>
              <a:rPr lang="fa-IR" sz="1400" u="sng" dirty="0">
                <a:cs typeface="B Zar" pitchFamily="2" charset="-78"/>
              </a:rPr>
              <a:t> در ردیف هایی با رنگ مشخص ذکر شود)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2238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76200"/>
            <a:ext cx="2057400" cy="8419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32149"/>
              </p:ext>
            </p:extLst>
          </p:nvPr>
        </p:nvGraphicFramePr>
        <p:xfrm>
          <a:off x="304800" y="2514599"/>
          <a:ext cx="8641084" cy="39624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4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0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77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22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261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2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9304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1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1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1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و نام خانوادگی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1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1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487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1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2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5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3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6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363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7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32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8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227542" cy="739307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63141" y="949498"/>
            <a:ext cx="4724401" cy="135491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</a:t>
            </a:r>
            <a:r>
              <a:rPr lang="fa-IR" sz="2100" dirty="0">
                <a:solidFill>
                  <a:srgbClr val="FF0000"/>
                </a:solidFill>
                <a:cs typeface="B Titr" panose="00000700000000000000" pitchFamily="2" charset="-78"/>
              </a:rPr>
              <a:t>موسس جدید</a:t>
            </a:r>
          </a:p>
          <a:p>
            <a:pPr algn="ctr" rtl="1">
              <a:defRPr/>
            </a:pPr>
            <a:r>
              <a:rPr lang="fa-IR" sz="2000" dirty="0">
                <a:cs typeface="B Zar" pitchFamily="2" charset="-78"/>
              </a:rPr>
              <a:t>(</a:t>
            </a:r>
            <a:r>
              <a:rPr lang="fa-IR" sz="1400" dirty="0">
                <a:cs typeface="B Zar" pitchFamily="2" charset="-78"/>
              </a:rPr>
              <a:t>تمام اعضا </a:t>
            </a:r>
            <a:r>
              <a:rPr lang="fa-IR" sz="1400" dirty="0">
                <a:solidFill>
                  <a:srgbClr val="FF0000"/>
                </a:solidFill>
                <a:cs typeface="B Zar" pitchFamily="2" charset="-78"/>
              </a:rPr>
              <a:t>جدید و قدیم تغییر نیافته</a:t>
            </a:r>
            <a:r>
              <a:rPr lang="fa-IR" sz="1400" dirty="0">
                <a:cs typeface="B Zar" pitchFamily="2" charset="-78"/>
              </a:rPr>
              <a:t>)</a:t>
            </a:r>
            <a:br>
              <a:rPr lang="fa-IR" sz="2000" dirty="0">
                <a:cs typeface="B Zar" pitchFamily="2" charset="-78"/>
              </a:rPr>
            </a:br>
            <a:r>
              <a:rPr lang="fa-IR" sz="1400" u="sng" dirty="0">
                <a:cs typeface="B Zar" pitchFamily="2" charset="-78"/>
              </a:rPr>
              <a:t>(مشخصات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اعضا جدید </a:t>
            </a:r>
            <a:r>
              <a:rPr lang="fa-IR" sz="1400" u="sng" dirty="0">
                <a:cs typeface="B Zar" pitchFamily="2" charset="-78"/>
              </a:rPr>
              <a:t>در ردیف هایی با </a:t>
            </a:r>
            <a:r>
              <a:rPr lang="fa-IR" sz="1400" u="sng" dirty="0">
                <a:solidFill>
                  <a:srgbClr val="FF0000"/>
                </a:solidFill>
                <a:cs typeface="B Zar" pitchFamily="2" charset="-78"/>
              </a:rPr>
              <a:t>رنگ</a:t>
            </a:r>
            <a:r>
              <a:rPr lang="fa-IR" sz="1400" u="sng" dirty="0">
                <a:cs typeface="B Zar" pitchFamily="2" charset="-78"/>
              </a:rPr>
              <a:t> مشخص  ذکر شود)</a:t>
            </a:r>
            <a:endParaRPr lang="en-US" sz="1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7668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160375" y="2330446"/>
            <a:ext cx="789593" cy="1110342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5876480" y="832554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5854227" y="802308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6298505" y="111836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 rot="5400000">
            <a:off x="6284245" y="110237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5400000">
            <a:off x="5892466" y="13704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 rot="5400000">
            <a:off x="5878206" y="13544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5400000">
            <a:off x="5455143" y="1648650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 rot="5400000">
            <a:off x="5440883" y="1632664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5400000">
            <a:off x="5010697" y="1385635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 rot="5400000">
            <a:off x="4996437" y="1369649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5400000">
            <a:off x="4343316" y="876039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 rot="5400000">
            <a:off x="7151405" y="168324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5400000">
            <a:off x="5439156" y="2192256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4"/>
            </p:custDataLst>
          </p:nvPr>
        </p:nvSpPr>
        <p:spPr bwMode="auto">
          <a:xfrm rot="5400000">
            <a:off x="5424896" y="2176270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5400000">
            <a:off x="7816875" y="1462493"/>
            <a:ext cx="532661" cy="59712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6"/>
            </p:custDataLst>
          </p:nvPr>
        </p:nvSpPr>
        <p:spPr bwMode="auto">
          <a:xfrm rot="5400000">
            <a:off x="6445425" y="1712837"/>
            <a:ext cx="561181" cy="6291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5400000">
            <a:off x="7021617" y="1076062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5078326" y="1076771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5609487" y="1407235"/>
            <a:ext cx="556864" cy="62426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5073389" y="1695072"/>
            <a:ext cx="556865" cy="624261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6655"/>
            <a:ext cx="1408262" cy="8481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14298" y="2616128"/>
            <a:ext cx="6894125" cy="261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700" dirty="0">
                <a:solidFill>
                  <a:srgbClr val="C00000"/>
                </a:solidFill>
                <a:cs typeface="B Titr" panose="00000700000000000000" pitchFamily="2" charset="-78"/>
              </a:rPr>
              <a:t>اسلاید تفکیکی هر یک از اعضای هیات موسس</a:t>
            </a:r>
          </a:p>
          <a:p>
            <a:pPr algn="r" rtl="1">
              <a:lnSpc>
                <a:spcPct val="150000"/>
              </a:lnSpc>
            </a:pPr>
            <a:br>
              <a:rPr lang="fa-IR" dirty="0">
                <a:solidFill>
                  <a:prstClr val="black"/>
                </a:solidFill>
                <a:cs typeface="B Zar" pitchFamily="2" charset="-78"/>
              </a:rPr>
            </a:br>
            <a:r>
              <a:rPr lang="fa-IR" dirty="0">
                <a:solidFill>
                  <a:prstClr val="black"/>
                </a:solidFill>
                <a:cs typeface="B Zar" pitchFamily="2" charset="-78"/>
              </a:rPr>
              <a:t> </a:t>
            </a:r>
            <a:r>
              <a:rPr lang="fa-IR" sz="1500" dirty="0">
                <a:solidFill>
                  <a:prstClr val="black"/>
                </a:solidFill>
                <a:cs typeface="B Zar" pitchFamily="2" charset="-78"/>
              </a:rPr>
              <a:t>شامل : مشخصات عمومی فرد ، جدول و صفحه اول مقالات ، فهرست طرح ها و  پایان نامه ها ، حکم کارگزینی و </a:t>
            </a:r>
            <a:br>
              <a:rPr lang="fa-IR" sz="1500" dirty="0">
                <a:solidFill>
                  <a:prstClr val="black"/>
                </a:solidFill>
                <a:cs typeface="B Zar" pitchFamily="2" charset="-78"/>
              </a:rPr>
            </a:br>
            <a:r>
              <a:rPr lang="fa-IR" sz="1500" dirty="0">
                <a:solidFill>
                  <a:prstClr val="black"/>
                </a:solidFill>
                <a:cs typeface="B Zar" pitchFamily="2" charset="-78"/>
              </a:rPr>
              <a:t>ابلاغ رییس دانشگاه مبنی بر تمام یا نیمه وقت بودن هر عضو در مرکز</a:t>
            </a:r>
            <a:br>
              <a:rPr lang="fa-IR" dirty="0">
                <a:solidFill>
                  <a:prstClr val="black"/>
                </a:solidFill>
                <a:cs typeface="B Zar" pitchFamily="2" charset="-78"/>
              </a:rPr>
            </a:br>
            <a:endParaRPr lang="fa-IR" dirty="0">
              <a:solidFill>
                <a:prstClr val="black"/>
              </a:solidFill>
              <a:cs typeface="B Zar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350" dirty="0">
                <a:solidFill>
                  <a:srgbClr val="9B57D3">
                    <a:lumMod val="75000"/>
                  </a:srgbClr>
                </a:solidFill>
                <a:cs typeface="B Zar" pitchFamily="2" charset="-78"/>
              </a:rPr>
              <a:t>اسلایدهای شماره 7 تا 14 برای هریک از اعضا جداگانه تکمیل شود.</a:t>
            </a:r>
            <a:endParaRPr lang="zh-CN" altLang="en-US" sz="750" b="1" dirty="0">
              <a:solidFill>
                <a:srgbClr val="FF0000"/>
              </a:solidFill>
              <a:cs typeface="B Nazanin" panose="00000400000000000000" pitchFamily="2" charset="-78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284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158046"/>
            <a:ext cx="2438400" cy="8926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105538" y="1183716"/>
            <a:ext cx="4317274" cy="7056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1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 شماره 1</a:t>
            </a:r>
            <a:endParaRPr lang="en-US" sz="9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973139"/>
              </p:ext>
            </p:extLst>
          </p:nvPr>
        </p:nvGraphicFramePr>
        <p:xfrm>
          <a:off x="603503" y="2362202"/>
          <a:ext cx="7920991" cy="33528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28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نام و نام خانوادگی</a:t>
                      </a:r>
                      <a:endParaRPr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1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رشته تحصیلی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2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مقطع تحصیلی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3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هیات علمی دانشگاه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4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سابقه عضویت در مراکز تحقیقاتی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5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ویژگی های تحقیقاتی بارز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6</a:t>
                      </a:r>
                      <a:endParaRPr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" y="28473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49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93636"/>
            <a:ext cx="2514600" cy="8731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343400" y="1217195"/>
            <a:ext cx="3402302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000" b="1" dirty="0">
                <a:solidFill>
                  <a:prstClr val="black"/>
                </a:solidFill>
                <a:cs typeface="B Titr" panose="00000700000000000000" pitchFamily="2" charset="-78"/>
              </a:rPr>
              <a:t>نامه موافقت بالاترین مقام مسوول برای اعضای هیات موسس نیمه وقت</a:t>
            </a:r>
            <a:endParaRPr lang="en-US" sz="10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11134" y="1240958"/>
            <a:ext cx="3356065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050" b="1" dirty="0">
                <a:solidFill>
                  <a:prstClr val="black"/>
                </a:solidFill>
                <a:cs typeface="B Titr" panose="00000700000000000000" pitchFamily="2" charset="-78"/>
              </a:rPr>
              <a:t>حکم کارگزینی</a:t>
            </a:r>
            <a:endParaRPr lang="en-US" sz="105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" y="7620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37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8343371" y="1095120"/>
            <a:ext cx="691620" cy="909640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833" y="151941"/>
            <a:ext cx="2362200" cy="8671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57800" y="1983593"/>
            <a:ext cx="1838990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900" b="1" dirty="0">
                <a:solidFill>
                  <a:srgbClr val="C00000"/>
                </a:solidFill>
                <a:cs typeface="B Titr" panose="00000700000000000000" pitchFamily="2" charset="-78"/>
              </a:rPr>
              <a:t>لینک سامانه علم سنجی عضو موسس</a:t>
            </a:r>
            <a:endParaRPr lang="en-US" sz="900" b="1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736456" y="1154230"/>
            <a:ext cx="3172954" cy="5544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500" b="1" dirty="0">
                <a:solidFill>
                  <a:srgbClr val="002060"/>
                </a:solidFill>
                <a:cs typeface="B Titr" panose="00000700000000000000" pitchFamily="2" charset="-78"/>
              </a:rPr>
              <a:t>مقالات عضو هیات موسس</a:t>
            </a:r>
            <a:endParaRPr lang="en-US" sz="1500" b="1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14401" y="1983593"/>
            <a:ext cx="4267200" cy="3327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900" b="1" dirty="0">
                <a:solidFill>
                  <a:prstClr val="black"/>
                </a:solidFill>
                <a:cs typeface="B Titr" panose="00000700000000000000" pitchFamily="2" charset="-78"/>
              </a:rPr>
              <a:t>.....</a:t>
            </a:r>
            <a:endParaRPr lang="en-US" sz="9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559139"/>
              </p:ext>
            </p:extLst>
          </p:nvPr>
        </p:nvGraphicFramePr>
        <p:xfrm>
          <a:off x="233174" y="2744835"/>
          <a:ext cx="8428480" cy="316676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73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8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1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39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52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1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1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100" dirty="0">
                        <a:cs typeface="B Titr" panose="00000700000000000000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 دوم </a:t>
                      </a:r>
                      <a:endParaRPr lang="en-US" sz="1100" i="0" dirty="0"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1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0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0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50" b="1" dirty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3" y="0"/>
            <a:ext cx="1227542" cy="73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8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458</Words>
  <Application>Microsoft Office PowerPoint</Application>
  <PresentationFormat>On-screen Show (4:3)</PresentationFormat>
  <Paragraphs>159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等线</vt:lpstr>
      <vt:lpstr>Arial</vt:lpstr>
      <vt:lpstr>B Nazanin</vt:lpstr>
      <vt:lpstr>B Titr</vt:lpstr>
      <vt:lpstr>B Zar</vt:lpstr>
      <vt:lpstr>Calibri</vt:lpstr>
      <vt:lpstr>Times New Roman</vt:lpstr>
      <vt:lpstr>www.freeppt7.com</vt:lpstr>
      <vt:lpstr>1_www.freeppt7.com</vt:lpstr>
      <vt:lpstr>2_www.freeppt7.com</vt:lpstr>
      <vt:lpstr>3_www.freeppt7.com</vt:lpstr>
      <vt:lpstr>4_www.freeppt7.com</vt:lpstr>
      <vt:lpstr>5_www.freeppt7.com</vt:lpstr>
      <vt:lpstr>6_www.freeppt7.com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amiri-f6</cp:lastModifiedBy>
  <cp:revision>60</cp:revision>
  <dcterms:created xsi:type="dcterms:W3CDTF">2016-08-31T05:41:55Z</dcterms:created>
  <dcterms:modified xsi:type="dcterms:W3CDTF">2025-08-09T08:59:00Z</dcterms:modified>
</cp:coreProperties>
</file>